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9" r:id="rId2"/>
    <p:sldId id="256" r:id="rId3"/>
    <p:sldId id="257" r:id="rId4"/>
    <p:sldId id="258" r:id="rId5"/>
    <p:sldId id="259" r:id="rId6"/>
    <p:sldId id="260" r:id="rId7"/>
    <p:sldId id="310" r:id="rId8"/>
    <p:sldId id="311" r:id="rId9"/>
    <p:sldId id="312" r:id="rId10"/>
    <p:sldId id="313" r:id="rId11"/>
    <p:sldId id="314" r:id="rId12"/>
    <p:sldId id="315" r:id="rId13"/>
    <p:sldId id="319" r:id="rId14"/>
    <p:sldId id="316" r:id="rId15"/>
    <p:sldId id="320" r:id="rId16"/>
    <p:sldId id="317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3C2A8-340B-471F-89E3-5659DF08259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DC488-5FFA-4FB3-9E86-616D9E11A7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99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DC488-5FFA-4FB3-9E86-616D9E11A72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72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8552-5177-49D0-981A-10FAE2FE8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99188-64B2-4702-B48C-A2D342A8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0514-0A5C-4FE5-AD3A-2795AC34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7D768-6848-434A-87BA-159CC637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D14B8-6575-42CE-9BDC-1040D8B2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94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0A9E-7A24-4C5D-BC45-3FB13F5D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40122-EA65-47A8-9185-84B023E3D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04A64-4E57-4C2A-9604-8E737358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0ED4-5616-4FEC-89AF-0151755B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84409-E874-44A2-88DF-64638F1F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0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B525F-4CA5-4675-9807-2F836CBB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C461F-9274-4A28-B4E3-8964461EF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35FE-2DBA-4E79-8B57-28A4CBED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8D49D-9001-4307-BD81-3BD9232E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BD1B0-1B7C-416C-ABE5-61532E04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9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18B5-5863-45BF-A923-BC7D7DB5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283E1-C08C-49BC-8618-C90921BC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955A3-FA04-4276-9C70-D5697D16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D5D0-C916-48E3-8907-4F213681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FC2DA-2F15-41D2-A8A4-354B6805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28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7A17-E955-44D1-A881-938DBDE8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ABAAE-8096-40C3-9235-0CEF438E3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86E5-BED2-4998-9A8B-6664ADC11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91047-653F-4C12-99E2-F176C62F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E9B30-2790-4530-98D3-3B47DA14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77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D39B-1F4E-4EA9-9768-24940A81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1640-9690-48F2-B3F8-1FBDAC209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81692-19AB-45C7-8BCA-8DBF8AD4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1F3F-72F6-41EE-B14B-50083F1A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6A76E-358F-4334-9AE9-DA933364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9E74A-9E08-4A98-B9E0-1417670C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39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5289-34D3-4E10-B806-A7A8950B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62B3-A176-4BC8-8D47-F3EB71E8E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127138-51FE-484D-8B2C-7C6A4D316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7A8E3-FACE-4366-B084-7CD64ED9A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3458B-B2AA-418A-82F5-BAC81F602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3E46A-6C94-464C-9426-F4D5F2F5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E2369-EA49-46DC-9CDD-EE735B87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C085C-C386-4F7B-9A0A-FB0A1261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89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EBF-529B-4A72-9CE1-D8D01661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120D-A04F-47BA-80E7-F7F9FDB67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6785F-206D-4E78-85C3-DAEC4747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4DF21-AABE-4EA4-A6BC-18196D19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69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B89EC-34EA-4CA6-9BDA-0BEA4B59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E4C09-F1AB-4062-94C0-80DFBD4D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732C-39AF-4D39-8C40-149CFB1F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36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D49C-D322-4C72-A095-FE6AEF94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5AE73-DBA6-4AFA-A1D1-76955DB63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65E09-22F6-4E0A-92E0-6FF242ED7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E8EE-31B6-475E-B6AE-AA90CA72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4A3FD-8056-4E0F-9613-635E887D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567DF-7835-4EB0-9B22-2E178C97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69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C19F-826F-4E97-B440-F81B3164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F9033-01EE-4349-BD09-B857390EE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8466B-D2CB-4093-8A22-E20CB0F4D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30C17-B0D5-4B49-AD70-88FF14B4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43021-BE96-4E63-B925-0303C6A8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03AEF-F14D-4F47-97F2-FAAE2D1F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81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12EA4-73C6-4CF7-8E7F-1ECE9DCF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AD81E-37D6-42AB-B80E-2BD3F2F0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8F349-BDCE-4DCD-8D46-C1BC903AA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3D536-83B8-4D6C-B8B9-B31CA5F8A278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1D8A-72EE-41A3-8E59-3ECD1EA7D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21DB8-081A-43D3-95CB-D9C32F60B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52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40D4B-4120-4BFA-8B91-2CEF408C9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4" r="10254" b="33475"/>
          <a:stretch/>
        </p:blipFill>
        <p:spPr>
          <a:xfrm>
            <a:off x="191311" y="136188"/>
            <a:ext cx="7258960" cy="2645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41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D73C4-126C-4E6F-9443-289CB27BF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47659" r="25148" b="31348"/>
          <a:stretch/>
        </p:blipFill>
        <p:spPr>
          <a:xfrm>
            <a:off x="116730" y="3258764"/>
            <a:ext cx="5651771" cy="2236529"/>
          </a:xfrm>
          <a:prstGeom prst="rect">
            <a:avLst/>
          </a:prstGeom>
          <a:ln w="158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55385D-9599-4580-8EC1-C51941A9FC71}"/>
              </a:ext>
            </a:extLst>
          </p:cNvPr>
          <p:cNvSpPr/>
          <p:nvPr/>
        </p:nvSpPr>
        <p:spPr>
          <a:xfrm>
            <a:off x="139018" y="3867881"/>
            <a:ext cx="2506905" cy="363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2A25D-7235-45A0-B331-E10D04C601F8}"/>
              </a:ext>
            </a:extLst>
          </p:cNvPr>
          <p:cNvSpPr/>
          <p:nvPr/>
        </p:nvSpPr>
        <p:spPr>
          <a:xfrm>
            <a:off x="2281133" y="5180347"/>
            <a:ext cx="2506905" cy="3149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56BEA6-DDCF-4B40-A3C9-DF6E06243407}"/>
              </a:ext>
            </a:extLst>
          </p:cNvPr>
          <p:cNvSpPr/>
          <p:nvPr/>
        </p:nvSpPr>
        <p:spPr>
          <a:xfrm>
            <a:off x="1042070" y="3258763"/>
            <a:ext cx="874279" cy="4317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898B1-4E71-4B57-AAE2-56E048C87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8" t="26525" r="8570" b="30213"/>
          <a:stretch/>
        </p:blipFill>
        <p:spPr>
          <a:xfrm>
            <a:off x="116731" y="131702"/>
            <a:ext cx="5651771" cy="3067243"/>
          </a:xfrm>
          <a:prstGeom prst="rect">
            <a:avLst/>
          </a:prstGeom>
          <a:ln w="15875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149CC7-BCE1-4590-A4EB-501567CF2EED}"/>
              </a:ext>
            </a:extLst>
          </p:cNvPr>
          <p:cNvSpPr/>
          <p:nvPr/>
        </p:nvSpPr>
        <p:spPr>
          <a:xfrm>
            <a:off x="0" y="131702"/>
            <a:ext cx="5768501" cy="53635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FF5B4-FACA-4A91-80D7-14F391EC6806}"/>
              </a:ext>
            </a:extLst>
          </p:cNvPr>
          <p:cNvSpPr/>
          <p:nvPr/>
        </p:nvSpPr>
        <p:spPr>
          <a:xfrm>
            <a:off x="4032114" y="2113104"/>
            <a:ext cx="1600201" cy="10858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9FA69-3E12-413A-9E3C-7E2444C0E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41" t="18723" r="1389" b="10780"/>
          <a:stretch/>
        </p:blipFill>
        <p:spPr>
          <a:xfrm>
            <a:off x="5894959" y="141431"/>
            <a:ext cx="6156508" cy="6108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BA6BC3-BB16-4FD1-AFEC-FD7F73E5AC4D}"/>
              </a:ext>
            </a:extLst>
          </p:cNvPr>
          <p:cNvSpPr/>
          <p:nvPr/>
        </p:nvSpPr>
        <p:spPr>
          <a:xfrm>
            <a:off x="6070063" y="544746"/>
            <a:ext cx="3463044" cy="262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152A61-F765-44A9-BD2E-2A81F3F6C862}"/>
              </a:ext>
            </a:extLst>
          </p:cNvPr>
          <p:cNvSpPr/>
          <p:nvPr/>
        </p:nvSpPr>
        <p:spPr>
          <a:xfrm>
            <a:off x="6222462" y="5343052"/>
            <a:ext cx="1997410" cy="357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F2BF7-5E1E-465B-BB56-1491671969CE}"/>
              </a:ext>
            </a:extLst>
          </p:cNvPr>
          <p:cNvSpPr/>
          <p:nvPr/>
        </p:nvSpPr>
        <p:spPr>
          <a:xfrm>
            <a:off x="-3249" y="136187"/>
            <a:ext cx="12078518" cy="61134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10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02B14-9ED8-4326-9A4B-4F4447C70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0" t="26667" r="8392" b="19149"/>
          <a:stretch/>
        </p:blipFill>
        <p:spPr>
          <a:xfrm>
            <a:off x="184827" y="103753"/>
            <a:ext cx="5029199" cy="33528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5E7498-1AC0-40E0-80B7-6D271581CF28}"/>
              </a:ext>
            </a:extLst>
          </p:cNvPr>
          <p:cNvSpPr/>
          <p:nvPr/>
        </p:nvSpPr>
        <p:spPr>
          <a:xfrm>
            <a:off x="1711144" y="3205253"/>
            <a:ext cx="1100145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E1718-EC4F-4127-8252-16A5846E7222}"/>
              </a:ext>
            </a:extLst>
          </p:cNvPr>
          <p:cNvSpPr/>
          <p:nvPr/>
        </p:nvSpPr>
        <p:spPr>
          <a:xfrm>
            <a:off x="1336174" y="2519455"/>
            <a:ext cx="695987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B32B7-CF4D-4DDA-88DC-E5704D53B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3" t="30496" r="13800" b="14042"/>
          <a:stretch/>
        </p:blipFill>
        <p:spPr>
          <a:xfrm>
            <a:off x="184826" y="3599226"/>
            <a:ext cx="4075889" cy="31433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25616B-7A6E-45EC-8238-75C880C1C488}"/>
              </a:ext>
            </a:extLst>
          </p:cNvPr>
          <p:cNvSpPr/>
          <p:nvPr/>
        </p:nvSpPr>
        <p:spPr>
          <a:xfrm>
            <a:off x="1566145" y="5614337"/>
            <a:ext cx="1439701" cy="1736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01F8F-A5C2-488A-8BE1-20980D083839}"/>
              </a:ext>
            </a:extLst>
          </p:cNvPr>
          <p:cNvSpPr/>
          <p:nvPr/>
        </p:nvSpPr>
        <p:spPr>
          <a:xfrm>
            <a:off x="2304923" y="5139282"/>
            <a:ext cx="905205" cy="230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56826-1856-4464-A09B-7C743396F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92" t="18865" r="1389" b="10922"/>
          <a:stretch/>
        </p:blipFill>
        <p:spPr>
          <a:xfrm>
            <a:off x="5419089" y="106999"/>
            <a:ext cx="6550337" cy="66355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2E146D-8617-4536-A791-29C42F6ABBE8}"/>
              </a:ext>
            </a:extLst>
          </p:cNvPr>
          <p:cNvSpPr/>
          <p:nvPr/>
        </p:nvSpPr>
        <p:spPr>
          <a:xfrm>
            <a:off x="5628139" y="5671293"/>
            <a:ext cx="1385500" cy="486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456996-9018-9AF1-F625-53B156368940}"/>
              </a:ext>
            </a:extLst>
          </p:cNvPr>
          <p:cNvSpPr/>
          <p:nvPr/>
        </p:nvSpPr>
        <p:spPr>
          <a:xfrm>
            <a:off x="690125" y="4261202"/>
            <a:ext cx="399374" cy="252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A7586-838C-22EC-9B0B-B84F517CCAE7}"/>
              </a:ext>
            </a:extLst>
          </p:cNvPr>
          <p:cNvSpPr txBox="1"/>
          <p:nvPr/>
        </p:nvSpPr>
        <p:spPr>
          <a:xfrm>
            <a:off x="5497697" y="564206"/>
            <a:ext cx="124553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@item().name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D8433-137E-434C-9194-45C253BF1C01}"/>
              </a:ext>
            </a:extLst>
          </p:cNvPr>
          <p:cNvSpPr/>
          <p:nvPr/>
        </p:nvSpPr>
        <p:spPr>
          <a:xfrm>
            <a:off x="5467729" y="522477"/>
            <a:ext cx="1294958" cy="369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37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4CCE7-5BEC-4CC9-98B4-51C4A95FF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25816" r="3428" b="14326"/>
          <a:stretch/>
        </p:blipFill>
        <p:spPr>
          <a:xfrm>
            <a:off x="204280" y="136186"/>
            <a:ext cx="6926093" cy="4721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0607E-59CB-469E-8535-720F1CCBE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66" t="62836" r="2630" b="18156"/>
          <a:stretch/>
        </p:blipFill>
        <p:spPr>
          <a:xfrm>
            <a:off x="525293" y="4858013"/>
            <a:ext cx="6926092" cy="1549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7FAD5A-2E26-4AFC-8629-6AB61077164F}"/>
              </a:ext>
            </a:extLst>
          </p:cNvPr>
          <p:cNvSpPr/>
          <p:nvPr/>
        </p:nvSpPr>
        <p:spPr>
          <a:xfrm>
            <a:off x="204280" y="136186"/>
            <a:ext cx="7247105" cy="62712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07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4A1998-6956-445A-89E0-798BE394AC9E}"/>
              </a:ext>
            </a:extLst>
          </p:cNvPr>
          <p:cNvSpPr txBox="1"/>
          <p:nvPr/>
        </p:nvSpPr>
        <p:spPr>
          <a:xfrm>
            <a:off x="5178697" y="2597284"/>
            <a:ext cx="1834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Dynamic way</a:t>
            </a:r>
          </a:p>
        </p:txBody>
      </p:sp>
    </p:spTree>
    <p:extLst>
      <p:ext uri="{BB962C8B-B14F-4D97-AF65-F5344CB8AC3E}">
        <p14:creationId xmlns:p14="http://schemas.microsoft.com/office/powerpoint/2010/main" val="1601392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BD98A-6355-4323-98F7-6EC322D2C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4" t="30213" r="24527" b="28510"/>
          <a:stretch/>
        </p:blipFill>
        <p:spPr>
          <a:xfrm>
            <a:off x="175098" y="165369"/>
            <a:ext cx="5301575" cy="28050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BC4F1-F109-4180-813D-54CE14D5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4" t="30355" r="24970" b="15035"/>
          <a:stretch/>
        </p:blipFill>
        <p:spPr>
          <a:xfrm>
            <a:off x="175099" y="3112852"/>
            <a:ext cx="4854102" cy="3429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37E2A-3F41-4238-80C3-5803EFF87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1" t="18723" r="1567" b="10638"/>
          <a:stretch/>
        </p:blipFill>
        <p:spPr>
          <a:xfrm>
            <a:off x="5648706" y="165369"/>
            <a:ext cx="6338116" cy="63765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C0EF15-2BFF-49DC-89CE-F4115676F60A}"/>
              </a:ext>
            </a:extLst>
          </p:cNvPr>
          <p:cNvSpPr/>
          <p:nvPr/>
        </p:nvSpPr>
        <p:spPr>
          <a:xfrm>
            <a:off x="1443175" y="1579892"/>
            <a:ext cx="75527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06617-38B6-4B7D-9FA2-0532ED8ED04F}"/>
              </a:ext>
            </a:extLst>
          </p:cNvPr>
          <p:cNvSpPr/>
          <p:nvPr/>
        </p:nvSpPr>
        <p:spPr>
          <a:xfrm>
            <a:off x="549969" y="2665806"/>
            <a:ext cx="1434474" cy="164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790BC-D176-42CC-BFA8-0501A04E76D0}"/>
              </a:ext>
            </a:extLst>
          </p:cNvPr>
          <p:cNvSpPr/>
          <p:nvPr/>
        </p:nvSpPr>
        <p:spPr>
          <a:xfrm>
            <a:off x="160865" y="4753586"/>
            <a:ext cx="75527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806B5-F781-4302-BDD9-4BB9ED98601C}"/>
              </a:ext>
            </a:extLst>
          </p:cNvPr>
          <p:cNvSpPr/>
          <p:nvPr/>
        </p:nvSpPr>
        <p:spPr>
          <a:xfrm>
            <a:off x="3803515" y="5509905"/>
            <a:ext cx="1079770" cy="355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86CFD-DE78-4DD3-A1B6-D670E7AD66CC}"/>
              </a:ext>
            </a:extLst>
          </p:cNvPr>
          <p:cNvSpPr/>
          <p:nvPr/>
        </p:nvSpPr>
        <p:spPr>
          <a:xfrm>
            <a:off x="5988991" y="4781143"/>
            <a:ext cx="674456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BBED86-147A-853A-0A3A-41300ED00D9D}"/>
              </a:ext>
            </a:extLst>
          </p:cNvPr>
          <p:cNvSpPr txBox="1"/>
          <p:nvPr/>
        </p:nvSpPr>
        <p:spPr>
          <a:xfrm>
            <a:off x="5823625" y="615543"/>
            <a:ext cx="16815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@dataset().filename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0D6AC-DDB4-4B17-9F94-FFD0072C3205}"/>
              </a:ext>
            </a:extLst>
          </p:cNvPr>
          <p:cNvSpPr/>
          <p:nvPr/>
        </p:nvSpPr>
        <p:spPr>
          <a:xfrm>
            <a:off x="5794441" y="582035"/>
            <a:ext cx="1637491" cy="3412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38212-692D-64A8-4776-B6F0306CC74D}"/>
              </a:ext>
            </a:extLst>
          </p:cNvPr>
          <p:cNvSpPr/>
          <p:nvPr/>
        </p:nvSpPr>
        <p:spPr>
          <a:xfrm>
            <a:off x="945322" y="552851"/>
            <a:ext cx="581922" cy="2253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45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52435-FEEB-4030-B2B0-CC4B6B269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6" t="30497" r="24705" b="28510"/>
          <a:stretch/>
        </p:blipFill>
        <p:spPr>
          <a:xfrm>
            <a:off x="437747" y="350195"/>
            <a:ext cx="5035500" cy="26459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1CCDF-A04D-4E75-9D7D-5BA451917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6" t="30638" r="25059" b="14894"/>
          <a:stretch/>
        </p:blipFill>
        <p:spPr>
          <a:xfrm>
            <a:off x="437747" y="3064213"/>
            <a:ext cx="5035500" cy="35414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3CF95-F716-474A-BAA7-2BECCF802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17" t="18723" r="1920" b="10780"/>
          <a:stretch/>
        </p:blipFill>
        <p:spPr>
          <a:xfrm>
            <a:off x="5594769" y="350195"/>
            <a:ext cx="6142191" cy="62554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2A006B-332F-474E-9A0F-948A2AE54EED}"/>
              </a:ext>
            </a:extLst>
          </p:cNvPr>
          <p:cNvSpPr/>
          <p:nvPr/>
        </p:nvSpPr>
        <p:spPr>
          <a:xfrm>
            <a:off x="1673157" y="1667443"/>
            <a:ext cx="690665" cy="2489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01D70-ADB3-45F9-94D7-0E4FE0E1AD99}"/>
              </a:ext>
            </a:extLst>
          </p:cNvPr>
          <p:cNvSpPr/>
          <p:nvPr/>
        </p:nvSpPr>
        <p:spPr>
          <a:xfrm>
            <a:off x="812621" y="2714446"/>
            <a:ext cx="1366375" cy="155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A7A48-1BB3-4525-8EDC-C71E54F49138}"/>
              </a:ext>
            </a:extLst>
          </p:cNvPr>
          <p:cNvSpPr/>
          <p:nvPr/>
        </p:nvSpPr>
        <p:spPr>
          <a:xfrm>
            <a:off x="425856" y="4383935"/>
            <a:ext cx="75527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C5E3E-A0F2-4AC0-AB9F-85B747F6ECD9}"/>
              </a:ext>
            </a:extLst>
          </p:cNvPr>
          <p:cNvSpPr/>
          <p:nvPr/>
        </p:nvSpPr>
        <p:spPr>
          <a:xfrm>
            <a:off x="4221808" y="5519635"/>
            <a:ext cx="1079770" cy="355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BE34F-9D1B-46DD-B0CA-6FAF0A7175D8}"/>
              </a:ext>
            </a:extLst>
          </p:cNvPr>
          <p:cNvSpPr/>
          <p:nvPr/>
        </p:nvSpPr>
        <p:spPr>
          <a:xfrm>
            <a:off x="5880369" y="4873850"/>
            <a:ext cx="674456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AFF08-1DDA-A214-4BAD-414C317F0D63}"/>
              </a:ext>
            </a:extLst>
          </p:cNvPr>
          <p:cNvSpPr txBox="1"/>
          <p:nvPr/>
        </p:nvSpPr>
        <p:spPr>
          <a:xfrm>
            <a:off x="5714049" y="753890"/>
            <a:ext cx="16815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@dataset().filename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48C4A-9586-459B-A2D1-74212E69C594}"/>
              </a:ext>
            </a:extLst>
          </p:cNvPr>
          <p:cNvSpPr/>
          <p:nvPr/>
        </p:nvSpPr>
        <p:spPr>
          <a:xfrm>
            <a:off x="5687441" y="753890"/>
            <a:ext cx="1681552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4BC2C-E5EF-B98B-227F-3F3B739A691C}"/>
              </a:ext>
            </a:extLst>
          </p:cNvPr>
          <p:cNvSpPr/>
          <p:nvPr/>
        </p:nvSpPr>
        <p:spPr>
          <a:xfrm>
            <a:off x="1178786" y="708495"/>
            <a:ext cx="581922" cy="2253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44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54253C-C159-4B2A-A21C-7B43DB0A2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6" t="26383" r="4847" b="13191"/>
          <a:stretch/>
        </p:blipFill>
        <p:spPr>
          <a:xfrm>
            <a:off x="113486" y="126459"/>
            <a:ext cx="5933874" cy="41439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6F299-5F6C-494C-8F6E-984DD070A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39" t="19149" r="1388" b="10497"/>
          <a:stretch/>
        </p:blipFill>
        <p:spPr>
          <a:xfrm>
            <a:off x="6196520" y="126459"/>
            <a:ext cx="5865780" cy="58560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12A4CF-4848-4C31-9591-FB9EEEAF8D72}"/>
              </a:ext>
            </a:extLst>
          </p:cNvPr>
          <p:cNvSpPr/>
          <p:nvPr/>
        </p:nvSpPr>
        <p:spPr>
          <a:xfrm>
            <a:off x="2924785" y="3345504"/>
            <a:ext cx="1734768" cy="17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5F90F0-2DE0-47C0-B388-3E389BD8BE45}"/>
              </a:ext>
            </a:extLst>
          </p:cNvPr>
          <p:cNvSpPr/>
          <p:nvPr/>
        </p:nvSpPr>
        <p:spPr>
          <a:xfrm>
            <a:off x="1277559" y="1924450"/>
            <a:ext cx="346960" cy="2350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BD079-BEE8-440E-BEAE-887AF59FC1A8}"/>
              </a:ext>
            </a:extLst>
          </p:cNvPr>
          <p:cNvSpPr/>
          <p:nvPr/>
        </p:nvSpPr>
        <p:spPr>
          <a:xfrm>
            <a:off x="6476999" y="5004877"/>
            <a:ext cx="945205" cy="442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3A7C0-2DA7-4757-B8B9-03165AEFDDF5}"/>
              </a:ext>
            </a:extLst>
          </p:cNvPr>
          <p:cNvSpPr/>
          <p:nvPr/>
        </p:nvSpPr>
        <p:spPr>
          <a:xfrm>
            <a:off x="103758" y="116731"/>
            <a:ext cx="11965028" cy="58657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5DAE98-A51B-8092-5B76-7DE347E4D4EA}"/>
              </a:ext>
            </a:extLst>
          </p:cNvPr>
          <p:cNvSpPr txBox="1"/>
          <p:nvPr/>
        </p:nvSpPr>
        <p:spPr>
          <a:xfrm>
            <a:off x="6332708" y="492321"/>
            <a:ext cx="12455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@item().name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BB7BE-83D7-4BCC-826A-531B868B6C6A}"/>
              </a:ext>
            </a:extLst>
          </p:cNvPr>
          <p:cNvSpPr/>
          <p:nvPr/>
        </p:nvSpPr>
        <p:spPr>
          <a:xfrm>
            <a:off x="6310010" y="481515"/>
            <a:ext cx="1258109" cy="3283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19F744-48E6-61B8-834C-6F7529900F2C}"/>
              </a:ext>
            </a:extLst>
          </p:cNvPr>
          <p:cNvSpPr/>
          <p:nvPr/>
        </p:nvSpPr>
        <p:spPr>
          <a:xfrm>
            <a:off x="1566153" y="430037"/>
            <a:ext cx="836580" cy="2350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47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D3519-9028-40B7-A991-5C92104EA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6" t="26525" r="5112" b="12766"/>
          <a:stretch/>
        </p:blipFill>
        <p:spPr>
          <a:xfrm>
            <a:off x="116732" y="126459"/>
            <a:ext cx="5904690" cy="41634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67427-5200-4A44-8277-B2ADF63C6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8" t="18723" r="1300" b="10497"/>
          <a:stretch/>
        </p:blipFill>
        <p:spPr>
          <a:xfrm>
            <a:off x="6170580" y="126458"/>
            <a:ext cx="5898200" cy="59338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B10713-097C-45E4-8BF6-ED32CA16362B}"/>
              </a:ext>
            </a:extLst>
          </p:cNvPr>
          <p:cNvSpPr/>
          <p:nvPr/>
        </p:nvSpPr>
        <p:spPr>
          <a:xfrm>
            <a:off x="2895601" y="3744340"/>
            <a:ext cx="1734768" cy="17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4FCAA-ED5B-4AF3-858B-3D346A4F4B6D}"/>
              </a:ext>
            </a:extLst>
          </p:cNvPr>
          <p:cNvSpPr/>
          <p:nvPr/>
        </p:nvSpPr>
        <p:spPr>
          <a:xfrm>
            <a:off x="1287287" y="2315183"/>
            <a:ext cx="346960" cy="2626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D7522-E9C2-425D-9E20-9AF37E17B43E}"/>
              </a:ext>
            </a:extLst>
          </p:cNvPr>
          <p:cNvSpPr/>
          <p:nvPr/>
        </p:nvSpPr>
        <p:spPr>
          <a:xfrm>
            <a:off x="6428359" y="5072972"/>
            <a:ext cx="1159215" cy="442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11977-310A-4202-B8B6-C84E8DA2278F}"/>
              </a:ext>
            </a:extLst>
          </p:cNvPr>
          <p:cNvSpPr/>
          <p:nvPr/>
        </p:nvSpPr>
        <p:spPr>
          <a:xfrm>
            <a:off x="103758" y="116731"/>
            <a:ext cx="11965028" cy="5943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BEDB6C-9228-110F-D871-27E942218FF5}"/>
              </a:ext>
            </a:extLst>
          </p:cNvPr>
          <p:cNvSpPr/>
          <p:nvPr/>
        </p:nvSpPr>
        <p:spPr>
          <a:xfrm>
            <a:off x="1566152" y="400853"/>
            <a:ext cx="1001949" cy="2626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34489-E197-CE2B-21F8-264EA4C2A2E8}"/>
              </a:ext>
            </a:extLst>
          </p:cNvPr>
          <p:cNvSpPr txBox="1"/>
          <p:nvPr/>
        </p:nvSpPr>
        <p:spPr>
          <a:xfrm>
            <a:off x="6312856" y="532177"/>
            <a:ext cx="12455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@item().name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D676F9-B4E4-4B68-A075-FF90B1B287CD}"/>
              </a:ext>
            </a:extLst>
          </p:cNvPr>
          <p:cNvSpPr/>
          <p:nvPr/>
        </p:nvSpPr>
        <p:spPr>
          <a:xfrm>
            <a:off x="6271098" y="520427"/>
            <a:ext cx="1287292" cy="3195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57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75E70-42D6-4721-A57B-5526FC4D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36" t="26541" r="4926" b="13585"/>
          <a:stretch/>
        </p:blipFill>
        <p:spPr>
          <a:xfrm>
            <a:off x="221411" y="201712"/>
            <a:ext cx="6646317" cy="46455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566EA6-01F7-4449-B390-495409DE66F4}"/>
              </a:ext>
            </a:extLst>
          </p:cNvPr>
          <p:cNvSpPr/>
          <p:nvPr/>
        </p:nvSpPr>
        <p:spPr>
          <a:xfrm>
            <a:off x="875488" y="2101174"/>
            <a:ext cx="642026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E7E5F2-96D4-47D6-A99D-98298BFFFB6D}"/>
              </a:ext>
            </a:extLst>
          </p:cNvPr>
          <p:cNvSpPr/>
          <p:nvPr/>
        </p:nvSpPr>
        <p:spPr>
          <a:xfrm>
            <a:off x="2234116" y="3576535"/>
            <a:ext cx="2396249" cy="2464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8353A-1DE3-4F07-8C41-8D2E3984E5AC}"/>
              </a:ext>
            </a:extLst>
          </p:cNvPr>
          <p:cNvSpPr/>
          <p:nvPr/>
        </p:nvSpPr>
        <p:spPr>
          <a:xfrm>
            <a:off x="1864463" y="2578145"/>
            <a:ext cx="2396252" cy="2428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88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1D955-95B7-15F8-DA2F-65EAE167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0" y="357378"/>
            <a:ext cx="8953500" cy="35909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67245-0821-42B6-B7F5-67286327F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05" t="18865" r="1832" b="11064"/>
          <a:stretch/>
        </p:blipFill>
        <p:spPr>
          <a:xfrm>
            <a:off x="6087374" y="165368"/>
            <a:ext cx="5832974" cy="59046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BADC6B-C291-407C-B409-797142F4B58F}"/>
              </a:ext>
            </a:extLst>
          </p:cNvPr>
          <p:cNvSpPr/>
          <p:nvPr/>
        </p:nvSpPr>
        <p:spPr>
          <a:xfrm>
            <a:off x="6339191" y="4753582"/>
            <a:ext cx="1734766" cy="460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7219A-CD59-4A3A-9FFA-E1C7AA80A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8" t="26525" r="13711" b="25248"/>
          <a:stretch/>
        </p:blipFill>
        <p:spPr>
          <a:xfrm>
            <a:off x="127561" y="165368"/>
            <a:ext cx="5832974" cy="39349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30B89-58F6-4C79-A3AF-7EFA71F10C7E}"/>
              </a:ext>
            </a:extLst>
          </p:cNvPr>
          <p:cNvSpPr/>
          <p:nvPr/>
        </p:nvSpPr>
        <p:spPr>
          <a:xfrm>
            <a:off x="1846114" y="3409544"/>
            <a:ext cx="2522707" cy="238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FAC700-E133-48A7-A754-A4BF7EF91503}"/>
              </a:ext>
            </a:extLst>
          </p:cNvPr>
          <p:cNvSpPr/>
          <p:nvPr/>
        </p:nvSpPr>
        <p:spPr>
          <a:xfrm>
            <a:off x="113486" y="155643"/>
            <a:ext cx="11815488" cy="59144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F217A-248F-CD4C-6B8D-D81D96904F18}"/>
              </a:ext>
            </a:extLst>
          </p:cNvPr>
          <p:cNvSpPr txBox="1"/>
          <p:nvPr/>
        </p:nvSpPr>
        <p:spPr>
          <a:xfrm>
            <a:off x="1855842" y="3788833"/>
            <a:ext cx="25809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@startswith(item().name, ‘emp’)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91E2E-1A7C-4E8A-AEEA-366B1F0EDAB2}"/>
              </a:ext>
            </a:extLst>
          </p:cNvPr>
          <p:cNvSpPr/>
          <p:nvPr/>
        </p:nvSpPr>
        <p:spPr>
          <a:xfrm>
            <a:off x="1846114" y="3781627"/>
            <a:ext cx="2522707" cy="328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74037-99EC-B951-B74F-0C2BD84263E1}"/>
              </a:ext>
            </a:extLst>
          </p:cNvPr>
          <p:cNvSpPr txBox="1"/>
          <p:nvPr/>
        </p:nvSpPr>
        <p:spPr>
          <a:xfrm>
            <a:off x="6207349" y="564205"/>
            <a:ext cx="35235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@activity(‘Get Metadata1’).output.childItems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6709-787C-4114-A79D-ABD870D0942C}"/>
              </a:ext>
            </a:extLst>
          </p:cNvPr>
          <p:cNvSpPr/>
          <p:nvPr/>
        </p:nvSpPr>
        <p:spPr>
          <a:xfrm>
            <a:off x="6178165" y="544749"/>
            <a:ext cx="3481401" cy="327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3288E3-E3F9-55E8-A9D4-A6C8A00EEA0B}"/>
              </a:ext>
            </a:extLst>
          </p:cNvPr>
          <p:cNvSpPr/>
          <p:nvPr/>
        </p:nvSpPr>
        <p:spPr>
          <a:xfrm>
            <a:off x="3950011" y="486383"/>
            <a:ext cx="1837947" cy="982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8944B8-9906-B021-A5D3-1CE4F293F3BF}"/>
              </a:ext>
            </a:extLst>
          </p:cNvPr>
          <p:cNvSpPr/>
          <p:nvPr/>
        </p:nvSpPr>
        <p:spPr>
          <a:xfrm>
            <a:off x="826174" y="2887126"/>
            <a:ext cx="642704" cy="327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57035B-93EB-7472-CD69-444D3A49BBA1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368821" y="871982"/>
            <a:ext cx="3714864" cy="265672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8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7E518-4C9F-4AE6-A72F-6B032A93E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8" t="18723" r="1655" b="10780"/>
          <a:stretch/>
        </p:blipFill>
        <p:spPr>
          <a:xfrm>
            <a:off x="6206989" y="184825"/>
            <a:ext cx="5816398" cy="58755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E0145B-5C4B-4486-B58C-EC1DEE7E1719}"/>
              </a:ext>
            </a:extLst>
          </p:cNvPr>
          <p:cNvSpPr/>
          <p:nvPr/>
        </p:nvSpPr>
        <p:spPr>
          <a:xfrm>
            <a:off x="6494836" y="4724398"/>
            <a:ext cx="1734766" cy="460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C2D61-D288-400D-AF44-99BB78375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30" t="26525" r="13534" b="24396"/>
          <a:stretch/>
        </p:blipFill>
        <p:spPr>
          <a:xfrm>
            <a:off x="158885" y="184825"/>
            <a:ext cx="5816398" cy="39615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68A50D-81FF-4B49-B8F4-B484BE9F4B37}"/>
              </a:ext>
            </a:extLst>
          </p:cNvPr>
          <p:cNvSpPr/>
          <p:nvPr/>
        </p:nvSpPr>
        <p:spPr>
          <a:xfrm>
            <a:off x="1873095" y="3390088"/>
            <a:ext cx="2500498" cy="2330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D44C6-4157-4572-9B1E-99C83C135F85}"/>
              </a:ext>
            </a:extLst>
          </p:cNvPr>
          <p:cNvSpPr/>
          <p:nvPr/>
        </p:nvSpPr>
        <p:spPr>
          <a:xfrm>
            <a:off x="142670" y="175098"/>
            <a:ext cx="11890445" cy="58852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2908AC-A96E-CCEB-7EBF-578626B8AFC7}"/>
              </a:ext>
            </a:extLst>
          </p:cNvPr>
          <p:cNvSpPr/>
          <p:nvPr/>
        </p:nvSpPr>
        <p:spPr>
          <a:xfrm>
            <a:off x="3862460" y="1809349"/>
            <a:ext cx="1818493" cy="982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B52E2-0C89-ADE5-A146-605F56A97598}"/>
              </a:ext>
            </a:extLst>
          </p:cNvPr>
          <p:cNvSpPr/>
          <p:nvPr/>
        </p:nvSpPr>
        <p:spPr>
          <a:xfrm>
            <a:off x="865086" y="2867670"/>
            <a:ext cx="642704" cy="3272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10A14-F4CA-56FC-27D8-D02FD61D38AB}"/>
              </a:ext>
            </a:extLst>
          </p:cNvPr>
          <p:cNvSpPr txBox="1"/>
          <p:nvPr/>
        </p:nvSpPr>
        <p:spPr>
          <a:xfrm>
            <a:off x="1873095" y="3774180"/>
            <a:ext cx="29400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@not(startswith(item().name, ‘emp’))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67A91-7DAB-A2B0-4DEB-54A21BE014EB}"/>
              </a:ext>
            </a:extLst>
          </p:cNvPr>
          <p:cNvSpPr txBox="1"/>
          <p:nvPr/>
        </p:nvSpPr>
        <p:spPr>
          <a:xfrm>
            <a:off x="6324083" y="573933"/>
            <a:ext cx="35235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@activity(‘Get Metadata1’).output.childItems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CCC2C0-BAA4-318D-95F4-7D3FAA06F2DD}"/>
              </a:ext>
            </a:extLst>
          </p:cNvPr>
          <p:cNvCxnSpPr>
            <a:cxnSpLocks/>
          </p:cNvCxnSpPr>
          <p:nvPr/>
        </p:nvCxnSpPr>
        <p:spPr>
          <a:xfrm flipV="1">
            <a:off x="4368821" y="871982"/>
            <a:ext cx="3714864" cy="2656726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3007E39-3F67-468C-9E25-53C10DDF002B}"/>
              </a:ext>
            </a:extLst>
          </p:cNvPr>
          <p:cNvSpPr/>
          <p:nvPr/>
        </p:nvSpPr>
        <p:spPr>
          <a:xfrm>
            <a:off x="6313252" y="565307"/>
            <a:ext cx="3570052" cy="3066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F527C4-DB32-4E9F-8451-BB6DDAF89EA4}"/>
              </a:ext>
            </a:extLst>
          </p:cNvPr>
          <p:cNvSpPr/>
          <p:nvPr/>
        </p:nvSpPr>
        <p:spPr>
          <a:xfrm>
            <a:off x="1861305" y="3774180"/>
            <a:ext cx="2940036" cy="3722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59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3A093-992D-4B04-AEFD-6874774CB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19" t="26525" r="3605" b="13900"/>
          <a:stretch/>
        </p:blipFill>
        <p:spPr>
          <a:xfrm>
            <a:off x="204280" y="204280"/>
            <a:ext cx="6867291" cy="4659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F5E973-E6ED-AA51-E168-A05A24607127}"/>
              </a:ext>
            </a:extLst>
          </p:cNvPr>
          <p:cNvSpPr/>
          <p:nvPr/>
        </p:nvSpPr>
        <p:spPr>
          <a:xfrm>
            <a:off x="512325" y="4043462"/>
            <a:ext cx="6559246" cy="8203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25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7C842-B78F-4262-8160-522B5860D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6525" r="8570" b="30213"/>
          <a:stretch/>
        </p:blipFill>
        <p:spPr>
          <a:xfrm>
            <a:off x="136187" y="155642"/>
            <a:ext cx="6186792" cy="33576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117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E69FF-C785-4E80-8E20-D3B0A23A7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39" t="18723" r="1300" b="10780"/>
          <a:stretch/>
        </p:blipFill>
        <p:spPr>
          <a:xfrm>
            <a:off x="5914416" y="184825"/>
            <a:ext cx="6050606" cy="60506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844721-A6E9-4AD4-AE47-19FB83454559}"/>
              </a:ext>
            </a:extLst>
          </p:cNvPr>
          <p:cNvSpPr/>
          <p:nvPr/>
        </p:nvSpPr>
        <p:spPr>
          <a:xfrm>
            <a:off x="6040879" y="583658"/>
            <a:ext cx="3161487" cy="2626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7AD49-90B9-4D57-A47C-D842B71BBCA7}"/>
              </a:ext>
            </a:extLst>
          </p:cNvPr>
          <p:cNvSpPr/>
          <p:nvPr/>
        </p:nvSpPr>
        <p:spPr>
          <a:xfrm>
            <a:off x="6222461" y="5239964"/>
            <a:ext cx="1734766" cy="460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4A52F-A797-4152-B092-FD0F97177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9" t="26383" r="11584" b="25674"/>
          <a:stretch/>
        </p:blipFill>
        <p:spPr>
          <a:xfrm>
            <a:off x="226978" y="184825"/>
            <a:ext cx="5522069" cy="35282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8CC3F6-71BA-4B45-AAB0-55960FA3DB8C}"/>
              </a:ext>
            </a:extLst>
          </p:cNvPr>
          <p:cNvSpPr/>
          <p:nvPr/>
        </p:nvSpPr>
        <p:spPr>
          <a:xfrm>
            <a:off x="3929977" y="622568"/>
            <a:ext cx="1682884" cy="1381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DEF4C-0BBA-4145-9FE2-B88324CF1A1D}"/>
              </a:ext>
            </a:extLst>
          </p:cNvPr>
          <p:cNvSpPr/>
          <p:nvPr/>
        </p:nvSpPr>
        <p:spPr>
          <a:xfrm>
            <a:off x="217250" y="2592421"/>
            <a:ext cx="180610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E01AA-5F55-4402-A07D-C31FEE4E4989}"/>
              </a:ext>
            </a:extLst>
          </p:cNvPr>
          <p:cNvSpPr/>
          <p:nvPr/>
        </p:nvSpPr>
        <p:spPr>
          <a:xfrm>
            <a:off x="1726658" y="3465047"/>
            <a:ext cx="180610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57C74F-8BDF-40D8-B91E-36D1B4DD838B}"/>
              </a:ext>
            </a:extLst>
          </p:cNvPr>
          <p:cNvSpPr/>
          <p:nvPr/>
        </p:nvSpPr>
        <p:spPr>
          <a:xfrm>
            <a:off x="851976" y="2159540"/>
            <a:ext cx="665539" cy="3029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429A-0E8B-4B08-B2F1-96917C11B835}"/>
              </a:ext>
            </a:extLst>
          </p:cNvPr>
          <p:cNvSpPr/>
          <p:nvPr/>
        </p:nvSpPr>
        <p:spPr>
          <a:xfrm>
            <a:off x="217249" y="175098"/>
            <a:ext cx="11754257" cy="6060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51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0F22A-F4B2-4952-8A9F-56C151708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18" t="26522" r="11806" b="31884"/>
          <a:stretch/>
        </p:blipFill>
        <p:spPr>
          <a:xfrm>
            <a:off x="170022" y="82216"/>
            <a:ext cx="4843322" cy="27149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1D0CB0-F0E1-4FA7-BE45-7AC9CCB72BD9}"/>
              </a:ext>
            </a:extLst>
          </p:cNvPr>
          <p:cNvSpPr/>
          <p:nvPr/>
        </p:nvSpPr>
        <p:spPr>
          <a:xfrm>
            <a:off x="1711147" y="2539340"/>
            <a:ext cx="1100145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91BB9-8F9F-4C36-9CEC-B9878B2DB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54" t="26809" r="14065" b="12766"/>
          <a:stretch/>
        </p:blipFill>
        <p:spPr>
          <a:xfrm>
            <a:off x="170021" y="2898842"/>
            <a:ext cx="4586805" cy="38769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AFEE9A-1B43-4A9D-B393-3030A3BAE3D3}"/>
              </a:ext>
            </a:extLst>
          </p:cNvPr>
          <p:cNvSpPr/>
          <p:nvPr/>
        </p:nvSpPr>
        <p:spPr>
          <a:xfrm>
            <a:off x="2565562" y="5580852"/>
            <a:ext cx="1014218" cy="2154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9A08C9-1B06-4B86-82F5-350809D51211}"/>
              </a:ext>
            </a:extLst>
          </p:cNvPr>
          <p:cNvSpPr/>
          <p:nvPr/>
        </p:nvSpPr>
        <p:spPr>
          <a:xfrm>
            <a:off x="1759508" y="6104424"/>
            <a:ext cx="1557624" cy="2154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59F9B-B225-4A28-8C7C-34F7460FF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39" t="18724" r="1566" b="11063"/>
          <a:stretch/>
        </p:blipFill>
        <p:spPr>
          <a:xfrm>
            <a:off x="5099829" y="82216"/>
            <a:ext cx="6680046" cy="66935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66F0A2-3B2D-40A7-8278-7B86CF9BB3FE}"/>
              </a:ext>
            </a:extLst>
          </p:cNvPr>
          <p:cNvSpPr/>
          <p:nvPr/>
        </p:nvSpPr>
        <p:spPr>
          <a:xfrm>
            <a:off x="5394440" y="5732657"/>
            <a:ext cx="1100145" cy="440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3CBCA9-EC1D-4934-ABD6-1B8CD4289A58}"/>
              </a:ext>
            </a:extLst>
          </p:cNvPr>
          <p:cNvSpPr/>
          <p:nvPr/>
        </p:nvSpPr>
        <p:spPr>
          <a:xfrm>
            <a:off x="1238896" y="1834086"/>
            <a:ext cx="75527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1D5E7-39A2-E9F3-BB18-B21FC8737245}"/>
              </a:ext>
            </a:extLst>
          </p:cNvPr>
          <p:cNvSpPr/>
          <p:nvPr/>
        </p:nvSpPr>
        <p:spPr>
          <a:xfrm>
            <a:off x="722059" y="4591455"/>
            <a:ext cx="497381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2AC97-24CE-592D-BB95-FF1791494188}"/>
              </a:ext>
            </a:extLst>
          </p:cNvPr>
          <p:cNvSpPr txBox="1"/>
          <p:nvPr/>
        </p:nvSpPr>
        <p:spPr>
          <a:xfrm>
            <a:off x="5294738" y="530887"/>
            <a:ext cx="124553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@item().name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4049C-3CD2-41EA-86C0-E6BC74E2E88F}"/>
              </a:ext>
            </a:extLst>
          </p:cNvPr>
          <p:cNvSpPr/>
          <p:nvPr/>
        </p:nvSpPr>
        <p:spPr>
          <a:xfrm>
            <a:off x="5229319" y="512913"/>
            <a:ext cx="1310954" cy="325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81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67</Words>
  <Application>Microsoft Office PowerPoint</Application>
  <PresentationFormat>Widescreen</PresentationFormat>
  <Paragraphs>12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18</cp:revision>
  <dcterms:created xsi:type="dcterms:W3CDTF">2023-02-20T18:20:20Z</dcterms:created>
  <dcterms:modified xsi:type="dcterms:W3CDTF">2023-03-07T07:43:44Z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2023-02-20T18:20:23Z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dfb01c11-e44f-4a4b-8963-0a3f2f4d612a</vt:lpwstr>
  </property>
  <property fmtid="{D5CDD505-2E9C-101B-9397-08002B2CF9AE}" pid="8" name="MSIP_Label_19540963-e559-4020-8a90-fe8a502c2801_ContentBits">
    <vt:lpwstr>0</vt:lpwstr>
  </property>
</Properties>
</file>